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notesSlide" Target="../notesSlides/notesSlide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76174"/>
            <a:ext cx="93916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doorlaatband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amplitude voor </a:t>
            </a:r>
            <a:r>
              <a:t>ω=ω o</a:t>
            </a:r>
            <a:r>
              <a:t> is:</a:t>
            </a:r>
          </a:p>
          <a:p>
            <a:pPr lvl="1"/>
            <a:r>
              <a:t>dit is ook de amplitude van de rimpel</a:t>
            </a:r>
          </a:p>
          <a:p>
            <a:pPr/>
          </a:p>
          <a:p>
            <a:pPr/>
            <a:r>
              <a:t>Boven deze frequentie daalt deze functie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1178894"/>
            <a:ext cx="3714750" cy="9048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35808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3022934"/>
            <a:ext cx="1276350" cy="857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154504"/>
            <a:ext cx="4152900" cy="90487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25" y="5333699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verschil even en oneven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876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780288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Deze laagdoorlaatfilter heeft enkel polen</a:t>
            </a:r>
          </a:p>
          <a:p>
            <a:pPr/>
            <a:r>
              <a:t>Deze polen liggen op een ellips in het complexe vlak</a:t>
            </a:r>
          </a:p>
          <a:p>
            <a:pPr/>
            <a:r>
              <a:t>We plaatsen de polen eerst zoals Butterworth op een circel</a:t>
            </a:r>
          </a:p>
          <a:p>
            <a:pPr/>
            <a:r>
              <a:t>Op basis van de rimpel bepalen we de parameter a:</a:t>
            </a:r>
          </a:p>
          <a:p>
            <a:pPr/>
          </a:p>
          <a:p>
            <a:pPr/>
            <a:r>
              <a:t>De reële as vermenigvuldigen we met:</a:t>
            </a:r>
          </a:p>
          <a:p>
            <a:pPr/>
            <a:r>
              <a:t>De complexe as vermenigvuldigen we met:</a:t>
            </a:r>
          </a:p>
          <a:p>
            <a:pPr/>
          </a:p>
          <a:p>
            <a:pPr/>
            <a:r>
              <a:t>De polen met hetzelfde reëel deel vormen een 2de graads veelterm: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plaats van de polen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2276174"/>
            <a:ext cx="25622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2" y="3817319"/>
            <a:ext cx="166687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0" y="4482164"/>
            <a:ext cx="1714500" cy="39052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987" y="5604209"/>
            <a:ext cx="30956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sperband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polen zijn de omgekeerden </a:t>
            </a:r>
          </a:p>
          <a:p>
            <a:pPr/>
            <a:r>
              <a:t>(1/p) is van de Chebyshev filter</a:t>
            </a:r>
          </a:p>
          <a:p>
            <a:pPr lvl="1"/>
            <a:r>
              <a:t>deze liggen niet op een cirkel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Invers 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25" y="1178894"/>
            <a:ext cx="4095750" cy="9620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41523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3080084"/>
            <a:ext cx="12763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willen de output een vaste </a:t>
            </a:r>
          </a:p>
          <a:p>
            <a:pPr/>
            <a:r>
              <a:t>vertraging geven ten opzichte van de ingang.</a:t>
            </a:r>
          </a:p>
          <a:p>
            <a:pPr/>
            <a:r>
              <a:t>    </a:t>
            </a:r>
          </a:p>
          <a:p>
            <a:pPr/>
            <a:r>
              <a:t>Hiervoor moet de fase lineair veranderen met de ingang.</a:t>
            </a:r>
          </a:p>
          <a:p>
            <a:pPr/>
          </a:p>
          <a:p>
            <a:pPr/>
            <a:r>
              <a:t>We drukken de group delay uit als een </a:t>
            </a:r>
          </a:p>
          <a:p>
            <a:pPr/>
            <a:r>
              <a:t>reeksontwikkeling van w, en stellen hierin z</a:t>
            </a:r>
          </a:p>
          <a:p>
            <a:pPr/>
            <a:r>
              <a:t>oveel mogelijk coëfficiënten gelijk aan nul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Bessel-thomson filter (Delay filter)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